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96" y="114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01.10.2018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83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01.10.2018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73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01.10.2018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94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01.10.2018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98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01.10.2018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0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01.10.2018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436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01.10.2018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73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01.10.2018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5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01.10.2018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38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01.10.2018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23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01.10.2018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40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F02F0-2661-4BCD-A10D-AA559D6EE744}" type="datetimeFigureOut">
              <a:rPr lang="tr-TR" smtClean="0"/>
              <a:t>01.10.2018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04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591684"/>
            <a:ext cx="9144000" cy="2387600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Yerbilimlerinde </a:t>
            </a: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Matlab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Modelleme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3965" y="2916238"/>
            <a:ext cx="11299371" cy="1655762"/>
          </a:xfrm>
        </p:spPr>
        <p:txBody>
          <a:bodyPr>
            <a:noAutofit/>
          </a:bodyPr>
          <a:lstStyle/>
          <a:p>
            <a:r>
              <a:rPr lang="tr-TR" sz="1600" b="1" dirty="0" smtClean="0"/>
              <a:t>DERS </a:t>
            </a:r>
            <a:r>
              <a:rPr lang="tr-TR" sz="1600" b="1" dirty="0" smtClean="0"/>
              <a:t>6</a:t>
            </a:r>
            <a:endParaRPr lang="tr-TR" sz="1600" b="1" dirty="0" smtClean="0"/>
          </a:p>
          <a:p>
            <a:r>
              <a:rPr lang="tr-TR" sz="1600" b="1" dirty="0" err="1" smtClean="0"/>
              <a:t>Doç.Dr</a:t>
            </a:r>
            <a:r>
              <a:rPr lang="tr-TR" sz="1600" b="1" dirty="0" smtClean="0"/>
              <a:t>. HAKAN ALP</a:t>
            </a:r>
          </a:p>
          <a:p>
            <a:endParaRPr lang="tr-TR" sz="1600" b="1" dirty="0"/>
          </a:p>
          <a:p>
            <a:endParaRPr lang="tr-TR" sz="16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600" b="1" dirty="0" smtClean="0"/>
              <a:t>Kaynaklar:  </a:t>
            </a:r>
            <a:r>
              <a:rPr lang="tr-TR" sz="1600" b="1" dirty="0" err="1" smtClean="0"/>
              <a:t>Prof.Dr</a:t>
            </a:r>
            <a:r>
              <a:rPr lang="tr-TR" sz="1600" b="1" dirty="0" smtClean="0"/>
              <a:t>. Davut  AYDOĞAN, «Bilgisayar Temelleri ve Programlamaya Giriş Ders Notları»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600" b="1" dirty="0" err="1" smtClean="0"/>
              <a:t>Yard</a:t>
            </a:r>
            <a:r>
              <a:rPr lang="tr-TR" sz="1600" b="1" dirty="0" smtClean="0"/>
              <a:t>. </a:t>
            </a:r>
            <a:r>
              <a:rPr lang="tr-TR" sz="1600" b="1" dirty="0" err="1" smtClean="0"/>
              <a:t>Doç.Dr</a:t>
            </a:r>
            <a:r>
              <a:rPr lang="tr-TR" sz="1600" b="1" dirty="0" smtClean="0"/>
              <a:t>. Ertan PEKŞAN  «Programlama </a:t>
            </a:r>
            <a:r>
              <a:rPr lang="tr-TR" sz="1600" b="1" dirty="0"/>
              <a:t>Ders </a:t>
            </a:r>
            <a:r>
              <a:rPr lang="tr-TR" sz="1600" b="1" dirty="0" smtClean="0"/>
              <a:t>Notları» Kocaeli Üniversitesi Jeofizik Müh. Bölümü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600" b="1" dirty="0"/>
              <a:t>Dr. İrfan AKÇA Jeofizikte Bilgisayar Uygulamaları Ders Notları </a:t>
            </a:r>
            <a:r>
              <a:rPr lang="tr-TR" sz="1600" b="1" dirty="0" smtClean="0"/>
              <a:t>Ankara </a:t>
            </a:r>
            <a:r>
              <a:rPr lang="tr-TR" sz="1600" b="1" dirty="0"/>
              <a:t>Üniversitesi Jeofizik Müh. Bölümü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600" b="1" dirty="0" smtClean="0"/>
              <a:t>Brain R. </a:t>
            </a:r>
            <a:r>
              <a:rPr lang="tr-TR" sz="1600" b="1" dirty="0" err="1" smtClean="0"/>
              <a:t>Hunt</a:t>
            </a:r>
            <a:r>
              <a:rPr lang="tr-TR" sz="1600" b="1" dirty="0" smtClean="0"/>
              <a:t>, </a:t>
            </a:r>
            <a:r>
              <a:rPr lang="tr-TR" sz="1600" b="1" dirty="0" err="1" smtClean="0"/>
              <a:t>Ronal</a:t>
            </a:r>
            <a:r>
              <a:rPr lang="tr-TR" sz="1600" b="1" dirty="0" smtClean="0"/>
              <a:t> L. </a:t>
            </a:r>
            <a:r>
              <a:rPr lang="tr-TR" sz="1600" b="1" dirty="0" err="1" smtClean="0"/>
              <a:t>Lipsman</a:t>
            </a:r>
            <a:r>
              <a:rPr lang="tr-TR" sz="1600" b="1" dirty="0" smtClean="0"/>
              <a:t>  ve </a:t>
            </a:r>
            <a:r>
              <a:rPr lang="tr-TR" sz="1600" b="1" dirty="0" err="1" smtClean="0"/>
              <a:t>Jonathan</a:t>
            </a:r>
            <a:r>
              <a:rPr lang="tr-TR" sz="1600" b="1" dirty="0" smtClean="0"/>
              <a:t> M. </a:t>
            </a:r>
            <a:r>
              <a:rPr lang="tr-TR" sz="1600" b="1" dirty="0" err="1" smtClean="0"/>
              <a:t>Rosenberg</a:t>
            </a:r>
            <a:r>
              <a:rPr lang="tr-TR" sz="1600" b="1" dirty="0"/>
              <a:t> </a:t>
            </a:r>
            <a:r>
              <a:rPr lang="tr-TR" sz="1600" b="1" dirty="0" smtClean="0"/>
              <a:t> «A </a:t>
            </a:r>
            <a:r>
              <a:rPr lang="tr-TR" sz="1600" b="1" dirty="0"/>
              <a:t>Guide </a:t>
            </a:r>
            <a:r>
              <a:rPr lang="tr-TR" sz="1600" b="1" dirty="0" err="1"/>
              <a:t>to</a:t>
            </a:r>
            <a:r>
              <a:rPr lang="tr-TR" sz="1600" b="1" dirty="0"/>
              <a:t> </a:t>
            </a:r>
            <a:r>
              <a:rPr lang="tr-TR" sz="1600" b="1" dirty="0" smtClean="0"/>
              <a:t>MATLAB» </a:t>
            </a:r>
            <a:r>
              <a:rPr lang="tr-TR" sz="1600" b="1" dirty="0"/>
              <a:t>Cambridge </a:t>
            </a:r>
            <a:r>
              <a:rPr lang="tr-TR" sz="1600" b="1" dirty="0" err="1"/>
              <a:t>University</a:t>
            </a:r>
            <a:r>
              <a:rPr lang="tr-TR" sz="1600" b="1" dirty="0"/>
              <a:t> </a:t>
            </a:r>
            <a:r>
              <a:rPr lang="tr-TR" sz="1600" b="1" dirty="0" err="1"/>
              <a:t>Press</a:t>
            </a:r>
            <a:r>
              <a:rPr lang="tr-TR" sz="1600" b="1" dirty="0"/>
              <a:t>, </a:t>
            </a:r>
            <a:r>
              <a:rPr lang="tr-TR" sz="1600" b="1" dirty="0" smtClean="0"/>
              <a:t>1995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600" b="1" dirty="0" smtClean="0"/>
              <a:t>Martin H. </a:t>
            </a:r>
            <a:r>
              <a:rPr lang="tr-TR" sz="1600" b="1" dirty="0" err="1" smtClean="0"/>
              <a:t>Trauth</a:t>
            </a:r>
            <a:r>
              <a:rPr lang="tr-TR" sz="1600" b="1" dirty="0" smtClean="0"/>
              <a:t> «MATLAB</a:t>
            </a:r>
            <a:r>
              <a:rPr lang="tr-TR" dirty="0"/>
              <a:t> </a:t>
            </a:r>
            <a:r>
              <a:rPr lang="tr-TR" dirty="0" smtClean="0"/>
              <a:t>® 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Recipes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for</a:t>
            </a:r>
            <a:r>
              <a:rPr lang="tr-TR" sz="1600" b="1" dirty="0" smtClean="0"/>
              <a:t> Earth </a:t>
            </a:r>
            <a:r>
              <a:rPr lang="tr-TR" sz="1600" b="1" dirty="0" err="1" smtClean="0"/>
              <a:t>Sciences</a:t>
            </a:r>
            <a:r>
              <a:rPr lang="tr-TR" sz="1600" b="1" dirty="0" smtClean="0"/>
              <a:t>» </a:t>
            </a:r>
            <a:r>
              <a:rPr lang="de-DE" sz="1600" b="1" dirty="0"/>
              <a:t>Springer-Verlag Berlin Heidelberg 2006, </a:t>
            </a:r>
            <a:endParaRPr lang="tr-TR" sz="16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b="1" dirty="0" smtClean="0"/>
              <a:t>2007</a:t>
            </a:r>
            <a:r>
              <a:rPr lang="tr-TR" sz="1600" b="1" dirty="0" smtClean="0"/>
              <a:t>Doğan, U., (2009), Temel Bilgisayar Bilimleri Ders Notları, YTÜ, Lisans  Ders Notları, İstanbul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38582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479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&gt;&gt; </a:t>
            </a:r>
            <a:r>
              <a:rPr lang="tr-TR" dirty="0" err="1"/>
              <a:t>clear</a:t>
            </a:r>
            <a:r>
              <a:rPr lang="tr-TR" dirty="0"/>
              <a:t> </a:t>
            </a:r>
            <a:r>
              <a:rPr lang="tr-TR" dirty="0" err="1"/>
              <a:t>all</a:t>
            </a:r>
            <a:endParaRPr lang="tr-TR" dirty="0"/>
          </a:p>
          <a:p>
            <a:r>
              <a:rPr lang="tr-TR" dirty="0"/>
              <a:t>&gt;&gt; </a:t>
            </a:r>
            <a:r>
              <a:rPr lang="tr-TR" dirty="0" err="1"/>
              <a:t>load</a:t>
            </a:r>
            <a:r>
              <a:rPr lang="tr-TR" dirty="0"/>
              <a:t> </a:t>
            </a:r>
            <a:r>
              <a:rPr lang="tr-TR" dirty="0" err="1"/>
              <a:t>bilgi.mat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-1635" r="86310" b="47255"/>
          <a:stretch/>
        </p:blipFill>
        <p:spPr>
          <a:xfrm>
            <a:off x="-521619" y="954705"/>
            <a:ext cx="5864286" cy="567687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952509" y="2153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&gt;&gt; clear all</a:t>
            </a:r>
          </a:p>
          <a:p>
            <a:r>
              <a:rPr lang="en-US" dirty="0"/>
              <a:t>&gt;&gt; load ('</a:t>
            </a:r>
            <a:r>
              <a:rPr lang="en-US" dirty="0" err="1"/>
              <a:t>bilgi.mat','x','y</a:t>
            </a:r>
            <a:r>
              <a:rPr lang="en-US" dirty="0"/>
              <a:t>')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r="83636" b="45084"/>
          <a:stretch/>
        </p:blipFill>
        <p:spPr>
          <a:xfrm>
            <a:off x="6096000" y="982385"/>
            <a:ext cx="5985164" cy="564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87" y="140677"/>
            <a:ext cx="11443626" cy="49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97" y="154354"/>
            <a:ext cx="3300376" cy="711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97" y="865554"/>
            <a:ext cx="10863197" cy="291758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15" y="3936853"/>
            <a:ext cx="10287000" cy="281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11" y="0"/>
            <a:ext cx="10222457" cy="663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30708"/>
          <a:stretch/>
        </p:blipFill>
        <p:spPr>
          <a:xfrm>
            <a:off x="96253" y="0"/>
            <a:ext cx="11152280" cy="147639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t="60755" r="31982"/>
          <a:stretch/>
        </p:blipFill>
        <p:spPr>
          <a:xfrm>
            <a:off x="2625424" y="747895"/>
            <a:ext cx="8034556" cy="87808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155" y="1337218"/>
            <a:ext cx="8313822" cy="535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68712" cy="361969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r="43095"/>
          <a:stretch/>
        </p:blipFill>
        <p:spPr>
          <a:xfrm>
            <a:off x="110608" y="3619691"/>
            <a:ext cx="4353108" cy="2972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734" y="3763734"/>
            <a:ext cx="7048181" cy="26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4" y="0"/>
            <a:ext cx="2741850" cy="6604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27" y="530086"/>
            <a:ext cx="10165998" cy="141789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61211" y="223765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close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fclose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xyz_ist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=[];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data=[];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fid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fopen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'A10_araziVeri.txt'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],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'r'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aciklama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fgetl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fid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%dosyadan bir </a:t>
            </a:r>
            <a:r>
              <a:rPr lang="tr-TR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satırın içeriğini 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okur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xk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fscanf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fid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'%g'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,[1 3]); 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x,y,z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koordinatlarý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 1x3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boyutlarýnda</a:t>
            </a:r>
            <a:endParaRPr lang="tr-TR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nd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fscanf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(fid,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'%d'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,1); 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%veri </a:t>
            </a:r>
            <a:r>
              <a:rPr lang="tr-TR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sayısı okunuyor</a:t>
            </a:r>
            <a:endParaRPr lang="tr-TR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istv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fscanf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fid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'%g'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,[nd,3]); 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 ndx3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boyutlarýnda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 bir dizi okunuyor. tüm sütünler %g biçimde</a:t>
            </a:r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r="48069"/>
          <a:stretch/>
        </p:blipFill>
        <p:spPr>
          <a:xfrm>
            <a:off x="6601635" y="2237653"/>
            <a:ext cx="5590365" cy="3968491"/>
          </a:xfrm>
          <a:prstGeom prst="rect">
            <a:avLst/>
          </a:prstGeom>
        </p:spPr>
      </p:pic>
      <p:cxnSp>
        <p:nvCxnSpPr>
          <p:cNvPr id="9" name="Düz Ok Bağlayıcısı 8"/>
          <p:cNvCxnSpPr/>
          <p:nvPr/>
        </p:nvCxnSpPr>
        <p:spPr>
          <a:xfrm flipV="1">
            <a:off x="3509211" y="2695073"/>
            <a:ext cx="3252537" cy="950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5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6513" y="0"/>
            <a:ext cx="59070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4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sz="1400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close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4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sz="1400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fclose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4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sz="1400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xyz_ist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=[];</a:t>
            </a:r>
          </a:p>
          <a:p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data=[];</a:t>
            </a:r>
          </a:p>
          <a:p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fid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fopen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tr-TR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'A10_araziVeri.txt'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],</a:t>
            </a:r>
            <a:r>
              <a:rPr lang="tr-TR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'r'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aciklama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fgetl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fid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r>
              <a:rPr lang="tr-T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%dosyadan bir </a:t>
            </a:r>
            <a:r>
              <a:rPr lang="tr-TR" sz="14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satırın içeriğini </a:t>
            </a:r>
            <a:r>
              <a:rPr lang="tr-T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okur</a:t>
            </a:r>
          </a:p>
          <a:p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xk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fscanf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fid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'%g'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,[1 3]); </a:t>
            </a:r>
            <a:r>
              <a:rPr lang="tr-T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tr-TR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x,y,z</a:t>
            </a:r>
            <a:r>
              <a:rPr lang="tr-T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koordinatlarý</a:t>
            </a:r>
            <a:r>
              <a:rPr lang="tr-T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1x3 </a:t>
            </a:r>
            <a:r>
              <a:rPr lang="tr-TR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boyutlarýnda</a:t>
            </a:r>
            <a:endParaRPr lang="tr-TR" sz="14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nd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fscanf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(fid,</a:t>
            </a:r>
            <a:r>
              <a:rPr lang="tr-TR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'%d'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,1); </a:t>
            </a:r>
            <a:r>
              <a:rPr lang="tr-T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%veri </a:t>
            </a:r>
            <a:r>
              <a:rPr lang="tr-TR" sz="14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sayısı okunuyor</a:t>
            </a:r>
            <a:endParaRPr lang="tr-TR" sz="14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istv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fscanf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fid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'%g'</a:t>
            </a:r>
            <a:r>
              <a:rPr lang="tr-T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,[nd,3]); </a:t>
            </a:r>
            <a:r>
              <a:rPr lang="tr-T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ndx3 </a:t>
            </a:r>
            <a:r>
              <a:rPr lang="tr-TR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boyutlarýnda</a:t>
            </a:r>
            <a:r>
              <a:rPr lang="tr-T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bir dizi okunuyor. tüm sütünler %g biçimde</a:t>
            </a:r>
          </a:p>
          <a:p>
            <a:endParaRPr lang="tr-TR" sz="1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49262" r="24452" b="50317"/>
          <a:stretch/>
        </p:blipFill>
        <p:spPr>
          <a:xfrm>
            <a:off x="3982834" y="2822778"/>
            <a:ext cx="7590858" cy="40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51" y="214031"/>
            <a:ext cx="3806599" cy="68222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51" y="896257"/>
            <a:ext cx="11600597" cy="25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39" y="318699"/>
            <a:ext cx="11650831" cy="36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58696" t="41270" r="33851" b="39269"/>
          <a:stretch/>
        </p:blipFill>
        <p:spPr>
          <a:xfrm>
            <a:off x="478510" y="0"/>
            <a:ext cx="5858124" cy="430206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4087624" y="1282530"/>
            <a:ext cx="8104376" cy="4558711"/>
          </a:xfrm>
          <a:prstGeom prst="rect">
            <a:avLst/>
          </a:prstGeom>
        </p:spPr>
      </p:pic>
      <p:cxnSp>
        <p:nvCxnSpPr>
          <p:cNvPr id="9" name="Düz Ok Bağlayıcısı 8"/>
          <p:cNvCxnSpPr/>
          <p:nvPr/>
        </p:nvCxnSpPr>
        <p:spPr>
          <a:xfrm>
            <a:off x="2028825" y="2105025"/>
            <a:ext cx="2058799" cy="1133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flipV="1">
            <a:off x="4305300" y="2809875"/>
            <a:ext cx="3533775" cy="42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48" y="3809234"/>
            <a:ext cx="11211991" cy="179419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4"/>
          <a:srcRect b="55385"/>
          <a:stretch/>
        </p:blipFill>
        <p:spPr>
          <a:xfrm>
            <a:off x="4060472" y="5200089"/>
            <a:ext cx="8131528" cy="67819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5"/>
          <a:srcRect t="17978" b="34737"/>
          <a:stretch/>
        </p:blipFill>
        <p:spPr>
          <a:xfrm>
            <a:off x="5411037" y="5817325"/>
            <a:ext cx="5457549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19395" y="58789"/>
            <a:ext cx="60960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endParaRPr lang="tr-T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endParaRPr lang="tr-TR" dirty="0">
              <a:solidFill>
                <a:srgbClr val="A020F0"/>
              </a:solidFill>
              <a:latin typeface="Courier New" panose="02070309020205020404" pitchFamily="49" charset="0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a1=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r>
              <a:rPr lang="pt-B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 a2=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5</a:t>
            </a:r>
            <a:r>
              <a:rPr lang="pt-B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 a3=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  <a:r>
              <a:rPr lang="pt-B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 a4=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4</a:t>
            </a:r>
            <a:r>
              <a:rPr lang="pt-B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 a5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=5</a:t>
            </a:r>
            <a:r>
              <a:rPr lang="pt-B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pt-B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k=1:5;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d_adi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=[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'a'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,num2str(k)];</a:t>
            </a:r>
          </a:p>
          <a:p>
            <a:r>
              <a:rPr lang="it-IT" dirty="0">
                <a:solidFill>
                  <a:srgbClr val="000000"/>
                </a:solidFill>
                <a:latin typeface="Courier New" panose="02070309020205020404" pitchFamily="49" charset="0"/>
              </a:rPr>
              <a:t>    save ([d_adi, </a:t>
            </a:r>
            <a:r>
              <a:rPr lang="it-IT" dirty="0">
                <a:solidFill>
                  <a:srgbClr val="A020F0"/>
                </a:solidFill>
                <a:latin typeface="Courier New" panose="02070309020205020404" pitchFamily="49" charset="0"/>
              </a:rPr>
              <a:t>'.txt'</a:t>
            </a:r>
            <a:r>
              <a:rPr lang="it-IT" dirty="0">
                <a:solidFill>
                  <a:srgbClr val="000000"/>
                </a:solidFill>
                <a:latin typeface="Courier New" panose="02070309020205020404" pitchFamily="49" charset="0"/>
              </a:rPr>
              <a:t>],d_adi,</a:t>
            </a:r>
            <a:r>
              <a:rPr lang="it-IT" dirty="0">
                <a:solidFill>
                  <a:srgbClr val="A020F0"/>
                </a:solidFill>
                <a:latin typeface="Courier New" panose="02070309020205020404" pitchFamily="49" charset="0"/>
              </a:rPr>
              <a:t>'-ascii'</a:t>
            </a:r>
            <a:r>
              <a:rPr lang="it-IT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/>
          <a:srcRect r="64970" b="44603"/>
          <a:stretch/>
        </p:blipFill>
        <p:spPr>
          <a:xfrm>
            <a:off x="2460171" y="2275621"/>
            <a:ext cx="9731829" cy="4328472"/>
          </a:xfrm>
          <a:prstGeom prst="rect">
            <a:avLst/>
          </a:prstGeom>
        </p:spPr>
      </p:pic>
      <p:sp>
        <p:nvSpPr>
          <p:cNvPr id="10" name="Yuvarlatılmış Dikdörtgen 9"/>
          <p:cNvSpPr/>
          <p:nvPr/>
        </p:nvSpPr>
        <p:spPr>
          <a:xfrm>
            <a:off x="2460171" y="5086350"/>
            <a:ext cx="920051" cy="764458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/>
          <p:cNvCxnSpPr/>
          <p:nvPr/>
        </p:nvCxnSpPr>
        <p:spPr>
          <a:xfrm flipV="1">
            <a:off x="3000375" y="3819525"/>
            <a:ext cx="2667000" cy="1583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V="1">
            <a:off x="2920196" y="3819526"/>
            <a:ext cx="5014129" cy="1464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2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49672" r="14524"/>
          <a:stretch/>
        </p:blipFill>
        <p:spPr>
          <a:xfrm>
            <a:off x="5644242" y="228600"/>
            <a:ext cx="6547758" cy="51435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r="50985" b="15455"/>
          <a:stretch/>
        </p:blipFill>
        <p:spPr>
          <a:xfrm>
            <a:off x="4998720" y="3104016"/>
            <a:ext cx="7038109" cy="3414353"/>
          </a:xfrm>
          <a:prstGeom prst="rect">
            <a:avLst/>
          </a:prstGeom>
        </p:spPr>
      </p:pic>
      <p:cxnSp>
        <p:nvCxnSpPr>
          <p:cNvPr id="7" name="Düz Ok Bağlayıcısı 6"/>
          <p:cNvCxnSpPr/>
          <p:nvPr/>
        </p:nvCxnSpPr>
        <p:spPr>
          <a:xfrm>
            <a:off x="5947954" y="2629989"/>
            <a:ext cx="931817" cy="592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H="1">
            <a:off x="9892938" y="1924594"/>
            <a:ext cx="792479" cy="3544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195942" y="84953"/>
            <a:ext cx="397496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x=-2*pi:0.01:2*pi;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y=sin(x);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t=[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x,y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x,y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save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sintablo.txt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-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ascii</a:t>
            </a:r>
            <a:endParaRPr lang="tr-TR" dirty="0">
              <a:solidFill>
                <a:srgbClr val="A020F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80" y="221532"/>
            <a:ext cx="11144153" cy="175531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80" y="1725750"/>
            <a:ext cx="10110653" cy="10129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r="16220" b="7771"/>
          <a:stretch/>
        </p:blipFill>
        <p:spPr>
          <a:xfrm>
            <a:off x="1412414" y="2498029"/>
            <a:ext cx="10186028" cy="40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57" y="22271"/>
            <a:ext cx="5686801" cy="1054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95960"/>
            <a:ext cx="11887200" cy="253484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b="12497"/>
          <a:stretch/>
        </p:blipFill>
        <p:spPr>
          <a:xfrm>
            <a:off x="930442" y="3983621"/>
            <a:ext cx="11129822" cy="273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r="3643"/>
          <a:stretch/>
        </p:blipFill>
        <p:spPr>
          <a:xfrm>
            <a:off x="256674" y="1941094"/>
            <a:ext cx="11935326" cy="471637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74" y="274654"/>
            <a:ext cx="11823032" cy="193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325</Words>
  <Application>Microsoft Office PowerPoint</Application>
  <PresentationFormat>Geniş ekran</PresentationFormat>
  <Paragraphs>47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Times New Roman</vt:lpstr>
      <vt:lpstr>Office Teması</vt:lpstr>
      <vt:lpstr>Yerbilimlerinde Matlab ve Modelleme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 TEMELLERİ  VE  PROGRAMLAMAYA GİRİŞ</dc:title>
  <dc:creator>Hakan Alp</dc:creator>
  <cp:lastModifiedBy>Hakan Alp</cp:lastModifiedBy>
  <cp:revision>112</cp:revision>
  <dcterms:created xsi:type="dcterms:W3CDTF">2018-01-24T08:33:02Z</dcterms:created>
  <dcterms:modified xsi:type="dcterms:W3CDTF">2018-10-01T12:39:06Z</dcterms:modified>
</cp:coreProperties>
</file>